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8" r:id="rId4"/>
    <p:sldId id="259" r:id="rId5"/>
    <p:sldId id="260" r:id="rId6"/>
    <p:sldId id="283" r:id="rId7"/>
    <p:sldId id="279" r:id="rId8"/>
    <p:sldId id="280" r:id="rId9"/>
    <p:sldId id="277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1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5.png"/><Relationship Id="rId7" Type="http://schemas.openxmlformats.org/officeDocument/2006/relationships/image" Target="../media/image9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6.png"/><Relationship Id="rId9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5.png"/><Relationship Id="rId7" Type="http://schemas.openxmlformats.org/officeDocument/2006/relationships/image" Target="../media/image10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6.png"/><Relationship Id="rId9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6.png"/><Relationship Id="rId7" Type="http://schemas.openxmlformats.org/officeDocument/2006/relationships/image" Target="../media/image11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31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8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8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1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15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16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15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77.png"/><Relationship Id="rId4" Type="http://schemas.openxmlformats.org/officeDocument/2006/relationships/image" Target="../media/image16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15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8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16.png"/><Relationship Id="rId9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B8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00000" y="-100629"/>
            <a:ext cx="8885714" cy="10386343"/>
            <a:chOff x="9400000" y="-100629"/>
            <a:chExt cx="8885714" cy="103863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0000" y="-100629"/>
              <a:ext cx="8885714" cy="103863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9400000" cy="10285714"/>
            <a:chOff x="0" y="0"/>
            <a:chExt cx="9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400000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682" y="757234"/>
            <a:ext cx="3891596" cy="5134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107" y="8549566"/>
            <a:ext cx="6625545" cy="8854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4044" y="1926155"/>
            <a:ext cx="9484223" cy="34041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4238" y="8043557"/>
            <a:ext cx="7404348" cy="493714"/>
            <a:chOff x="1134238" y="8043557"/>
            <a:chExt cx="7404348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238" y="8043557"/>
              <a:ext cx="7404348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499564" cy="875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3020" y="1310601"/>
            <a:ext cx="13319674" cy="8581714"/>
            <a:chOff x="2483020" y="1310601"/>
            <a:chExt cx="13319674" cy="8581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3020" y="1310601"/>
              <a:ext cx="13319674" cy="8581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3892240" cy="8854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6700" y="2000627"/>
            <a:ext cx="13269795" cy="7828291"/>
            <a:chOff x="968561" y="1371773"/>
            <a:chExt cx="16291089" cy="8465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561" y="1371773"/>
              <a:ext cx="16291089" cy="846521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0D1A6E-7886-4DC2-BD4C-FEC013FC1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00280" y="938979"/>
            <a:ext cx="3796025" cy="379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24AFAB-7BDE-4CBC-947E-9DA5DB934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4334" y="4821272"/>
            <a:ext cx="3529276" cy="238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AC7104-636B-457E-B7C6-F1BA843DA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0280" y="7377523"/>
            <a:ext cx="3732447" cy="22157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3892240" cy="8854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42" y="1173738"/>
            <a:ext cx="10363200" cy="87240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1231317" cy="8092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0993" y="2402380"/>
            <a:ext cx="7348900" cy="7189770"/>
            <a:chOff x="1150993" y="2402380"/>
            <a:chExt cx="7348900" cy="71897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993" y="2402380"/>
              <a:ext cx="7348900" cy="71897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002" y="2402380"/>
            <a:ext cx="7559905" cy="7458333"/>
            <a:chOff x="9646002" y="2402380"/>
            <a:chExt cx="7559905" cy="7458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002" y="2402380"/>
              <a:ext cx="7559905" cy="7458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71297" y="5633201"/>
            <a:ext cx="8280323" cy="291549"/>
            <a:chOff x="4871297" y="5633201"/>
            <a:chExt cx="8280323" cy="2915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871297" y="5633201"/>
              <a:ext cx="8280323" cy="2915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4130" y="1375374"/>
            <a:ext cx="1587869" cy="8854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49513" y="1404126"/>
            <a:ext cx="1587869" cy="8854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05163" y="2033339"/>
            <a:ext cx="2311618" cy="234759"/>
            <a:chOff x="3005163" y="2033339"/>
            <a:chExt cx="2311618" cy="2347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5163" y="2033339"/>
              <a:ext cx="2311618" cy="2347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80059" y="2000628"/>
            <a:ext cx="2311618" cy="234759"/>
            <a:chOff x="12480059" y="2000628"/>
            <a:chExt cx="2311618" cy="2347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80059" y="2000628"/>
              <a:ext cx="2311618" cy="234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164240" cy="88545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164240" cy="88545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164240" cy="8854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164240" cy="8854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164240" cy="8854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961" y="148611"/>
            <a:ext cx="1151079" cy="885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2150" y="2173134"/>
            <a:ext cx="5204178" cy="7227873"/>
            <a:chOff x="522150" y="2173134"/>
            <a:chExt cx="5204178" cy="7227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150" y="2173134"/>
              <a:ext cx="5204178" cy="7227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2150" y="2173134"/>
            <a:ext cx="5204178" cy="7227873"/>
            <a:chOff x="522150" y="2173134"/>
            <a:chExt cx="5204178" cy="7227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150" y="2173134"/>
              <a:ext cx="5204178" cy="7227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4604" y="3244516"/>
            <a:ext cx="1853879" cy="633957"/>
            <a:chOff x="6014604" y="3244516"/>
            <a:chExt cx="1853879" cy="633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3244516"/>
              <a:ext cx="1853879" cy="6339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55707" y="3305844"/>
            <a:ext cx="1061090" cy="571805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14604" y="4605785"/>
            <a:ext cx="1853879" cy="633957"/>
            <a:chOff x="6014604" y="4605785"/>
            <a:chExt cx="1853879" cy="6339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4605785"/>
              <a:ext cx="1853879" cy="6339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4604" y="5916232"/>
            <a:ext cx="1853879" cy="633957"/>
            <a:chOff x="6014604" y="5916232"/>
            <a:chExt cx="1853879" cy="6339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5916232"/>
              <a:ext cx="1853879" cy="6339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41938" y="4638968"/>
            <a:ext cx="1042043" cy="5718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41938" y="5949415"/>
            <a:ext cx="1042043" cy="5718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14604" y="7307836"/>
            <a:ext cx="1853879" cy="633957"/>
            <a:chOff x="6014604" y="7307836"/>
            <a:chExt cx="1853879" cy="6339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7307836"/>
              <a:ext cx="1853879" cy="6339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41938" y="7341019"/>
            <a:ext cx="1061090" cy="57180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4009" y="2203012"/>
            <a:ext cx="2164240" cy="8854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874" y="1985552"/>
            <a:ext cx="1401874" cy="15220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5874" y="3394830"/>
            <a:ext cx="1401874" cy="15220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5874" y="4771862"/>
            <a:ext cx="1401874" cy="15220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65874" y="6244083"/>
            <a:ext cx="1401874" cy="15220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5411" y="7699441"/>
            <a:ext cx="1401874" cy="15220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512" y="197145"/>
            <a:ext cx="1198697" cy="8854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4009" y="3622331"/>
            <a:ext cx="1625964" cy="8854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4013" y="4989317"/>
            <a:ext cx="1625964" cy="8854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34009" y="6447769"/>
            <a:ext cx="3018726" cy="8854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9712" y="3475507"/>
            <a:ext cx="1367550" cy="12226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59712" y="4842497"/>
            <a:ext cx="1401874" cy="15220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59712" y="6336411"/>
            <a:ext cx="1401874" cy="152206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34009" y="7848046"/>
            <a:ext cx="2600898" cy="8854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88301" y="3647234"/>
            <a:ext cx="2480516" cy="8854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88301" y="5014224"/>
            <a:ext cx="2164240" cy="88545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46992" y="6532175"/>
            <a:ext cx="2999678" cy="8854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88463" y="2065710"/>
            <a:ext cx="1401874" cy="152206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17046" y="2237437"/>
            <a:ext cx="2590240" cy="9286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59717" y="7699441"/>
            <a:ext cx="1401874" cy="15220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46954" y="7895202"/>
            <a:ext cx="2173764" cy="9573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6004" y="0"/>
            <a:ext cx="10599710" cy="10285714"/>
            <a:chOff x="7686004" y="0"/>
            <a:chExt cx="1059971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686004" y="0"/>
              <a:ext cx="1059971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4791" y="5914077"/>
            <a:ext cx="7292647" cy="1330198"/>
            <a:chOff x="8634791" y="5914077"/>
            <a:chExt cx="7292647" cy="13301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17208" y="5796480"/>
              <a:ext cx="5259245" cy="156159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634791" y="7190516"/>
              <a:ext cx="7292647" cy="53760"/>
              <a:chOff x="8634791" y="7190516"/>
              <a:chExt cx="7292647" cy="537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634791" y="7190516"/>
                <a:ext cx="7292647" cy="5376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4190" y="3588130"/>
            <a:ext cx="2426679" cy="910097"/>
            <a:chOff x="1284190" y="3588130"/>
            <a:chExt cx="2426679" cy="910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190" y="3588130"/>
              <a:ext cx="2426679" cy="910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961" y="148612"/>
            <a:ext cx="2164240" cy="8854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2826" y="3625244"/>
            <a:ext cx="1625964" cy="8854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36535" y="3588130"/>
            <a:ext cx="2426679" cy="910097"/>
            <a:chOff x="5136535" y="3588130"/>
            <a:chExt cx="2426679" cy="9100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6535" y="3588130"/>
              <a:ext cx="2426679" cy="91009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95175" y="3625243"/>
            <a:ext cx="1597393" cy="8854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60460" y="3588130"/>
            <a:ext cx="2426679" cy="910097"/>
            <a:chOff x="9160460" y="3588130"/>
            <a:chExt cx="2426679" cy="9100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460" y="3588130"/>
              <a:ext cx="2426679" cy="9100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9098" y="3625243"/>
            <a:ext cx="1587869" cy="8901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08298" y="3588130"/>
            <a:ext cx="2426679" cy="910097"/>
            <a:chOff x="13408298" y="3588130"/>
            <a:chExt cx="2426679" cy="9100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8298" y="3588130"/>
              <a:ext cx="2426679" cy="91009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66935" y="3625243"/>
            <a:ext cx="1625964" cy="8901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1669" y="5004155"/>
            <a:ext cx="249090" cy="249090"/>
            <a:chOff x="861669" y="5004155"/>
            <a:chExt cx="249090" cy="2490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669" y="5004155"/>
              <a:ext cx="249090" cy="2490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1963" y="4820954"/>
            <a:ext cx="2774385" cy="6533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9145" y="5861170"/>
            <a:ext cx="249090" cy="249090"/>
            <a:chOff x="869145" y="5861170"/>
            <a:chExt cx="249090" cy="2490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9145" y="5861170"/>
              <a:ext cx="249090" cy="2490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7049" y="5677973"/>
            <a:ext cx="1881556" cy="6604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06317" y="4990382"/>
            <a:ext cx="249090" cy="249090"/>
            <a:chOff x="5006317" y="4990382"/>
            <a:chExt cx="249090" cy="2490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6317" y="4990382"/>
              <a:ext cx="249090" cy="24909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92473" y="4807182"/>
            <a:ext cx="1881556" cy="6414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08298" y="4990382"/>
            <a:ext cx="249090" cy="249090"/>
            <a:chOff x="13408298" y="4990382"/>
            <a:chExt cx="249090" cy="2490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8298" y="4990382"/>
              <a:ext cx="249090" cy="24909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58443" y="4820952"/>
            <a:ext cx="2997375" cy="66046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60460" y="4990382"/>
            <a:ext cx="249090" cy="249090"/>
            <a:chOff x="9160460" y="4990382"/>
            <a:chExt cx="249090" cy="2490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0460" y="4990382"/>
              <a:ext cx="249090" cy="24909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96837" y="4807182"/>
            <a:ext cx="2921242" cy="66046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007891" y="5861167"/>
            <a:ext cx="249090" cy="249090"/>
            <a:chOff x="5007891" y="5861167"/>
            <a:chExt cx="249090" cy="2490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891" y="5861167"/>
              <a:ext cx="249090" cy="24909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92476" y="5677973"/>
            <a:ext cx="2265804" cy="65335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60460" y="5861167"/>
            <a:ext cx="249090" cy="249090"/>
            <a:chOff x="9160460" y="5861167"/>
            <a:chExt cx="249090" cy="2490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0460" y="5861167"/>
              <a:ext cx="249090" cy="24909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24376" y="5664199"/>
            <a:ext cx="2266099" cy="66046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08298" y="5861167"/>
            <a:ext cx="249090" cy="249090"/>
            <a:chOff x="13408298" y="5861167"/>
            <a:chExt cx="249090" cy="2490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8298" y="5861167"/>
              <a:ext cx="249090" cy="24909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85982" y="5677973"/>
            <a:ext cx="3633899" cy="7573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61669" y="6662543"/>
            <a:ext cx="249090" cy="249090"/>
            <a:chOff x="861669" y="6662543"/>
            <a:chExt cx="249090" cy="2490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669" y="6662543"/>
              <a:ext cx="249090" cy="24909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7049" y="6479344"/>
            <a:ext cx="2499004" cy="75731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021626" y="6628111"/>
            <a:ext cx="249090" cy="249090"/>
            <a:chOff x="5021626" y="6628111"/>
            <a:chExt cx="249090" cy="2490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21626" y="6628111"/>
              <a:ext cx="249090" cy="24909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06243" y="6444918"/>
            <a:ext cx="930537" cy="61284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60460" y="6628111"/>
            <a:ext cx="249090" cy="249090"/>
            <a:chOff x="9160460" y="6628111"/>
            <a:chExt cx="249090" cy="2490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0460" y="6628111"/>
              <a:ext cx="249090" cy="249090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45076" y="6444915"/>
            <a:ext cx="1604642" cy="75731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408298" y="6621227"/>
            <a:ext cx="249090" cy="249090"/>
            <a:chOff x="13408298" y="6621227"/>
            <a:chExt cx="249090" cy="24909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8298" y="6621227"/>
              <a:ext cx="249090" cy="249090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92883" y="6438033"/>
            <a:ext cx="2921242" cy="6604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1625964" cy="8854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572624" y="-1759329"/>
            <a:ext cx="26993279" cy="14654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61320" y="1904242"/>
            <a:ext cx="13560070" cy="7451067"/>
            <a:chOff x="2161320" y="1904242"/>
            <a:chExt cx="13560070" cy="74510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1320" y="1904242"/>
              <a:ext cx="13560070" cy="74510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8598" y="7227926"/>
            <a:ext cx="2000539" cy="5050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4827" y="7200387"/>
            <a:ext cx="2320386" cy="4639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44927" y="8006926"/>
            <a:ext cx="5181796" cy="5050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78721" y="7238482"/>
            <a:ext cx="739120" cy="349065"/>
            <a:chOff x="4178721" y="7238482"/>
            <a:chExt cx="739120" cy="3490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4178721" y="7238482"/>
              <a:ext cx="739120" cy="3490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7516" y="7229182"/>
            <a:ext cx="1032702" cy="349065"/>
            <a:chOff x="6877516" y="7229182"/>
            <a:chExt cx="1032702" cy="3490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7516" y="7229182"/>
              <a:ext cx="1032702" cy="349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70849" y="7238482"/>
            <a:ext cx="1698461" cy="349065"/>
            <a:chOff x="11970849" y="7238482"/>
            <a:chExt cx="1698461" cy="3490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70849" y="7238482"/>
              <a:ext cx="1698461" cy="3490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06604" y="7238482"/>
            <a:ext cx="1693632" cy="349065"/>
            <a:chOff x="8006604" y="7238482"/>
            <a:chExt cx="1693632" cy="3490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006604" y="7238482"/>
              <a:ext cx="1693632" cy="3490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3867" y="8045020"/>
            <a:ext cx="2275442" cy="349065"/>
            <a:chOff x="11393867" y="8045020"/>
            <a:chExt cx="2275442" cy="3490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3867" y="8045020"/>
              <a:ext cx="2275442" cy="3490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78721" y="8045020"/>
            <a:ext cx="1982788" cy="349065"/>
            <a:chOff x="4178721" y="8045020"/>
            <a:chExt cx="1982788" cy="3490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4178721" y="8045020"/>
              <a:ext cx="1982788" cy="349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961" y="148611"/>
            <a:ext cx="3018726" cy="885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9441" y="2226378"/>
            <a:ext cx="13666814" cy="6558605"/>
            <a:chOff x="2079441" y="2226378"/>
            <a:chExt cx="13666814" cy="65586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9441" y="2226378"/>
              <a:ext cx="13666814" cy="6558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913C94-A199-43C8-BBB0-0CA9D1918AC9}"/>
              </a:ext>
            </a:extLst>
          </p:cNvPr>
          <p:cNvGrpSpPr/>
          <p:nvPr/>
        </p:nvGrpSpPr>
        <p:grpSpPr>
          <a:xfrm>
            <a:off x="733953" y="5645597"/>
            <a:ext cx="18364095" cy="6794715"/>
            <a:chOff x="-64005" y="5330123"/>
            <a:chExt cx="18364095" cy="6794715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A163AA47-4142-4668-BC49-DD4FD7A6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A6604B-630A-4B96-AF6C-8CEF49410977}"/>
              </a:ext>
            </a:extLst>
          </p:cNvPr>
          <p:cNvGrpSpPr/>
          <p:nvPr/>
        </p:nvGrpSpPr>
        <p:grpSpPr>
          <a:xfrm>
            <a:off x="-810048" y="-2153312"/>
            <a:ext cx="4469413" cy="4469413"/>
            <a:chOff x="-1608006" y="-2468786"/>
            <a:chExt cx="4469413" cy="4469413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CB52005E-FC9E-4340-8033-C7AC0FBF0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1FC011B-7806-4982-8A70-1D180126A6B3}"/>
              </a:ext>
            </a:extLst>
          </p:cNvPr>
          <p:cNvGrpSpPr/>
          <p:nvPr/>
        </p:nvGrpSpPr>
        <p:grpSpPr>
          <a:xfrm>
            <a:off x="945929" y="1254453"/>
            <a:ext cx="3558606" cy="234759"/>
            <a:chOff x="147971" y="938979"/>
            <a:chExt cx="3558606" cy="234759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2C1BC67E-E0C3-49B8-8FCF-380C30F34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7" name="Object 10">
            <a:extLst>
              <a:ext uri="{FF2B5EF4-FFF2-40B4-BE49-F238E27FC236}">
                <a16:creationId xmlns:a16="http://schemas.microsoft.com/office/drawing/2014/main" id="{C83AC752-151E-4D6C-A6BD-5A1B2E2734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919" y="464085"/>
            <a:ext cx="2600898" cy="8854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468759-F685-424A-915D-B4EA063A6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60844"/>
            <a:ext cx="13062855" cy="72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4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590240" cy="10005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100" y="1409700"/>
            <a:ext cx="10422300" cy="853346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8400" y="1586948"/>
            <a:ext cx="4243200" cy="1210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2796" y="4733223"/>
            <a:ext cx="3581400" cy="1193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5448" y="2400300"/>
            <a:ext cx="9695251" cy="6937886"/>
          </a:xfrm>
          <a:prstGeom prst="rect">
            <a:avLst/>
          </a:prstGeom>
        </p:spPr>
      </p:pic>
      <p:grpSp>
        <p:nvGrpSpPr>
          <p:cNvPr id="18" name="그룹 1001"/>
          <p:cNvGrpSpPr/>
          <p:nvPr/>
        </p:nvGrpSpPr>
        <p:grpSpPr>
          <a:xfrm>
            <a:off x="11353800" y="1517374"/>
            <a:ext cx="1143000" cy="1066800"/>
            <a:chOff x="3584980" y="2564629"/>
            <a:chExt cx="2393592" cy="2124600"/>
          </a:xfrm>
        </p:grpSpPr>
        <p:pic>
          <p:nvPicPr>
            <p:cNvPr id="19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grpSp>
        <p:nvGrpSpPr>
          <p:cNvPr id="23" name="그룹 1001"/>
          <p:cNvGrpSpPr/>
          <p:nvPr/>
        </p:nvGrpSpPr>
        <p:grpSpPr>
          <a:xfrm>
            <a:off x="12071406" y="8509005"/>
            <a:ext cx="1143000" cy="1066800"/>
            <a:chOff x="3584980" y="2564629"/>
            <a:chExt cx="2393592" cy="2124600"/>
          </a:xfrm>
        </p:grpSpPr>
        <p:pic>
          <p:nvPicPr>
            <p:cNvPr id="24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6087" y="4076700"/>
            <a:ext cx="3362325" cy="2247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65786" y="6395669"/>
            <a:ext cx="4888410" cy="1893939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grpSp>
        <p:nvGrpSpPr>
          <p:cNvPr id="27" name="그룹 1001"/>
          <p:cNvGrpSpPr/>
          <p:nvPr/>
        </p:nvGrpSpPr>
        <p:grpSpPr>
          <a:xfrm>
            <a:off x="12364648" y="1494893"/>
            <a:ext cx="1143000" cy="1066800"/>
            <a:chOff x="3584980" y="2564629"/>
            <a:chExt cx="2393592" cy="2124600"/>
          </a:xfrm>
        </p:grpSpPr>
        <p:pic>
          <p:nvPicPr>
            <p:cNvPr id="28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2489" y="5316911"/>
            <a:ext cx="9501100" cy="4051454"/>
          </a:xfrm>
          <a:prstGeom prst="rect">
            <a:avLst/>
          </a:prstGeom>
        </p:spPr>
      </p:pic>
      <p:grpSp>
        <p:nvGrpSpPr>
          <p:cNvPr id="30" name="그룹 1001"/>
          <p:cNvGrpSpPr/>
          <p:nvPr/>
        </p:nvGrpSpPr>
        <p:grpSpPr>
          <a:xfrm>
            <a:off x="12071406" y="6867401"/>
            <a:ext cx="1143000" cy="1066800"/>
            <a:chOff x="3584980" y="2564629"/>
            <a:chExt cx="2393592" cy="2124600"/>
          </a:xfrm>
        </p:grpSpPr>
        <p:pic>
          <p:nvPicPr>
            <p:cNvPr id="31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6087" y="4032163"/>
            <a:ext cx="3338459" cy="22151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6950" y="4448957"/>
            <a:ext cx="5455787" cy="1539164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398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590240" cy="10005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200" y="1411200"/>
            <a:ext cx="10422000" cy="8393935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12268200" y="1411200"/>
            <a:ext cx="1860815" cy="438794"/>
            <a:chOff x="985092" y="1569231"/>
            <a:chExt cx="1860815" cy="438794"/>
          </a:xfrm>
        </p:grpSpPr>
        <p:pic>
          <p:nvPicPr>
            <p:cNvPr id="18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092" y="1569231"/>
              <a:ext cx="1860815" cy="43879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5702" y="2000627"/>
            <a:ext cx="3848582" cy="114300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572000" y="2324100"/>
            <a:ext cx="3886200" cy="144731"/>
            <a:chOff x="-114942" y="2407326"/>
            <a:chExt cx="6171429" cy="164158"/>
          </a:xfrm>
        </p:grpSpPr>
        <p:pic>
          <p:nvPicPr>
            <p:cNvPr id="22" name="Object 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4942" y="2407326"/>
              <a:ext cx="6171429" cy="164158"/>
            </a:xfrm>
            <a:prstGeom prst="rect">
              <a:avLst/>
            </a:prstGeom>
          </p:spPr>
        </p:pic>
      </p:grpSp>
      <p:pic>
        <p:nvPicPr>
          <p:cNvPr id="23" name="Object 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4920000">
            <a:off x="1847460" y="3751248"/>
            <a:ext cx="4615476" cy="16113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0639" y="3939805"/>
            <a:ext cx="5544119" cy="1271587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7951" y="2562037"/>
            <a:ext cx="9570900" cy="6888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11383" y="2685275"/>
            <a:ext cx="6417135" cy="2321990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9319" y="5354381"/>
            <a:ext cx="9445487" cy="3990339"/>
          </a:xfrm>
          <a:prstGeom prst="rect">
            <a:avLst/>
          </a:prstGeom>
        </p:spPr>
      </p:pic>
      <p:grpSp>
        <p:nvGrpSpPr>
          <p:cNvPr id="30" name="그룹 1001"/>
          <p:cNvGrpSpPr/>
          <p:nvPr/>
        </p:nvGrpSpPr>
        <p:grpSpPr>
          <a:xfrm>
            <a:off x="8211901" y="8251538"/>
            <a:ext cx="1143000" cy="1066800"/>
            <a:chOff x="3584980" y="2564629"/>
            <a:chExt cx="2393592" cy="2124600"/>
          </a:xfrm>
        </p:grpSpPr>
        <p:pic>
          <p:nvPicPr>
            <p:cNvPr id="31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000" y="4222429"/>
            <a:ext cx="3343203" cy="2243549"/>
          </a:xfrm>
          <a:prstGeom prst="rect">
            <a:avLst/>
          </a:prstGeom>
        </p:spPr>
      </p:pic>
      <p:grpSp>
        <p:nvGrpSpPr>
          <p:cNvPr id="33" name="그룹 1001"/>
          <p:cNvGrpSpPr/>
          <p:nvPr/>
        </p:nvGrpSpPr>
        <p:grpSpPr>
          <a:xfrm>
            <a:off x="11211383" y="1602697"/>
            <a:ext cx="1143000" cy="1066800"/>
            <a:chOff x="3584980" y="2564629"/>
            <a:chExt cx="2393592" cy="2124600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93437" y="5334980"/>
            <a:ext cx="9197249" cy="39833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59839" y="5708805"/>
            <a:ext cx="4393950" cy="1959086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62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965" y="5321840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590240" cy="10005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200" y="1411200"/>
            <a:ext cx="10422000" cy="839393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2476500"/>
            <a:ext cx="9753600" cy="69335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5798" y="2449015"/>
            <a:ext cx="9387802" cy="66973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4775" y="762387"/>
            <a:ext cx="5683382" cy="1904226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grpSp>
        <p:nvGrpSpPr>
          <p:cNvPr id="26" name="그룹 1001"/>
          <p:cNvGrpSpPr/>
          <p:nvPr/>
        </p:nvGrpSpPr>
        <p:grpSpPr>
          <a:xfrm>
            <a:off x="8001000" y="1714500"/>
            <a:ext cx="931500" cy="762000"/>
            <a:chOff x="3584980" y="2564629"/>
            <a:chExt cx="2393592" cy="2124600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grpSp>
        <p:nvGrpSpPr>
          <p:cNvPr id="33" name="그룹 1001"/>
          <p:cNvGrpSpPr/>
          <p:nvPr/>
        </p:nvGrpSpPr>
        <p:grpSpPr>
          <a:xfrm>
            <a:off x="12318150" y="5796055"/>
            <a:ext cx="931500" cy="762000"/>
            <a:chOff x="3584980" y="2564629"/>
            <a:chExt cx="2393592" cy="2124600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7218" y="4600244"/>
            <a:ext cx="850564" cy="2912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7193" y="6373307"/>
            <a:ext cx="4730150" cy="882816"/>
          </a:xfrm>
          <a:prstGeom prst="rect">
            <a:avLst/>
          </a:prstGeom>
        </p:spPr>
      </p:pic>
      <p:grpSp>
        <p:nvGrpSpPr>
          <p:cNvPr id="36" name="그룹 1001"/>
          <p:cNvGrpSpPr/>
          <p:nvPr/>
        </p:nvGrpSpPr>
        <p:grpSpPr>
          <a:xfrm>
            <a:off x="12044714" y="6528119"/>
            <a:ext cx="1057146" cy="892302"/>
            <a:chOff x="3584980" y="2564629"/>
            <a:chExt cx="2393592" cy="2124600"/>
          </a:xfrm>
        </p:grpSpPr>
        <p:pic>
          <p:nvPicPr>
            <p:cNvPr id="37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74493" y="6303299"/>
            <a:ext cx="4480502" cy="1182586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0</Words>
  <Application>Microsoft Office PowerPoint</Application>
  <PresentationFormat>사용자 지정</PresentationFormat>
  <Paragraphs>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3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ez220404</cp:lastModifiedBy>
  <cp:revision>20</cp:revision>
  <dcterms:created xsi:type="dcterms:W3CDTF">2022-07-27T12:43:38Z</dcterms:created>
  <dcterms:modified xsi:type="dcterms:W3CDTF">2022-07-28T02:37:11Z</dcterms:modified>
</cp:coreProperties>
</file>